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1" r:id="rId9"/>
    <p:sldId id="270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2226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dseney508.github.io/Group-Project-1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r>
              <a:rPr lang="en-US" dirty="0"/>
              <a:t>Project requirements and accomplishments 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Key App Capabilities and Features</a:t>
            </a:r>
          </a:p>
          <a:p>
            <a:r>
              <a:rPr lang="en-US" dirty="0"/>
              <a:t>Minimum Viable Product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03CBE0-D44A-43E5-A07E-441C86FA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04369"/>
              </p:ext>
            </p:extLst>
          </p:nvPr>
        </p:nvGraphicFramePr>
        <p:xfrm>
          <a:off x="2150412" y="1936086"/>
          <a:ext cx="812800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50151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5391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Accomplished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Non-Bootstrap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Foundation 6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7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deployed to GitHub Pages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Deployed to: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/>
                        </a:rPr>
                        <a:t>https://sdseney508.github.io/Group-Project-1/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2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interactive and responsive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jQuery and jQuery UI widgets to enhance the user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at least two server-side APIs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APIs used: Google Maps, Open Weather Map, Trail, Astronomy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7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Does not use alerts, confirms, or prompts (use modals)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jQuery UI Dialogue modal for 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client-side storage to store persistent 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client-side storage to store past searches and preferences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0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trails based on my search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r>
              <a:rPr lang="en-US" sz="2400" dirty="0"/>
              <a:t>GIVEN a top level search page, I am given links to information about trails in a given area: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type in search criteria for a trail, </a:t>
            </a:r>
          </a:p>
          <a:p>
            <a:pPr marL="0" indent="0">
              <a:buNone/>
            </a:pPr>
            <a:r>
              <a:rPr lang="en-US" sz="2400" dirty="0"/>
              <a:t>THEN I am given a search result of in tabular form of the trails meeting the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select on a trail</a:t>
            </a:r>
          </a:p>
          <a:p>
            <a:pPr marL="0" indent="0">
              <a:buNone/>
            </a:pPr>
            <a:r>
              <a:rPr lang="en-US" sz="2400" dirty="0"/>
              <a:t>THEN I am given information about trail such as length, challenge,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I enter a trip date and location</a:t>
            </a:r>
          </a:p>
          <a:p>
            <a:pPr marL="0" indent="0">
              <a:buNone/>
            </a:pPr>
            <a:r>
              <a:rPr lang="en-US" sz="2400" dirty="0"/>
              <a:t>THEN I am shown a map of what constellations and planets should be visible.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 and 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Open Weather Map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Astronomy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609617"/>
              </p:ext>
            </p:extLst>
          </p:nvPr>
        </p:nvGraphicFramePr>
        <p:xfrm>
          <a:off x="838200" y="1825625"/>
          <a:ext cx="10515597" cy="430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Must/Should/Nice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Search Function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should be able to type in a location in the autocomplete input form, and then a search result is displayed as a marker on the Google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Weather Dashboard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Info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is provided with a hiking trail info in the specified area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can sort trails by a level of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 are displayed on the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 is displayed on the screen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/>
              <a:t>Provide </a:t>
            </a:r>
            <a:r>
              <a:rPr lang="en-US" dirty="0"/>
              <a:t>a functionality to sort trails by the level of difficulty</a:t>
            </a:r>
          </a:p>
          <a:p>
            <a:r>
              <a:rPr lang="en-US" dirty="0"/>
              <a:t>Using Google Maps API, display supply stores on the Google Map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121</TotalTime>
  <Words>438</Words>
  <Application>Microsoft Office PowerPoint</Application>
  <PresentationFormat>Widescreen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 and Acceptance Criteria</vt:lpstr>
      <vt:lpstr>Key App Capabilities and Features</vt:lpstr>
      <vt:lpstr>Minimum Viable Product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Shannon</cp:lastModifiedBy>
  <cp:revision>6</cp:revision>
  <dcterms:created xsi:type="dcterms:W3CDTF">2022-02-07T21:37:54Z</dcterms:created>
  <dcterms:modified xsi:type="dcterms:W3CDTF">2022-02-09T01:13:23Z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